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685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0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58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2432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018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937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001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41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25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69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310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608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902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442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021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730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152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EDA3B21-8D41-4AAB-8931-E6F62D644C9A}" type="datetimeFigureOut">
              <a:rPr lang="hr-HR" smtClean="0"/>
              <a:t>28.11.2023.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CFFEB1D-B551-4C04-B8F3-74620270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284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OŠ Grigora Viteza Poljana</a:t>
            </a:r>
            <a:endParaRPr lang="hr-HR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razred</a:t>
            </a:r>
            <a:endParaRPr lang="hr-HR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0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Broj učenika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108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73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6 djevojčica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8 dječaka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639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Naša škola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r="26477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Antunovačka</a:t>
            </a:r>
            <a:r>
              <a:rPr lang="hr-HR" dirty="0" smtClean="0"/>
              <a:t> 29</a:t>
            </a:r>
          </a:p>
          <a:p>
            <a:r>
              <a:rPr lang="hr-HR" dirty="0" smtClean="0"/>
              <a:t>Poljana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1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Plava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</TotalTime>
  <Words>22</Words>
  <Application>Microsoft Office PowerPoint</Application>
  <PresentationFormat>Široki zaslon</PresentationFormat>
  <Paragraphs>10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9" baseType="lpstr">
      <vt:lpstr>Arial</vt:lpstr>
      <vt:lpstr>Bahnschrift</vt:lpstr>
      <vt:lpstr>Century Gothic</vt:lpstr>
      <vt:lpstr>Wingdings 3</vt:lpstr>
      <vt:lpstr>Soba za sastanke za ion</vt:lpstr>
      <vt:lpstr>OŠ Grigora Viteza Poljana</vt:lpstr>
      <vt:lpstr>Broj učenika</vt:lpstr>
      <vt:lpstr>5. razred</vt:lpstr>
      <vt:lpstr>Naša škola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salen</dc:creator>
  <cp:lastModifiedBy>salen</cp:lastModifiedBy>
  <cp:revision>8</cp:revision>
  <dcterms:created xsi:type="dcterms:W3CDTF">2023-11-28T11:04:47Z</dcterms:created>
  <dcterms:modified xsi:type="dcterms:W3CDTF">2023-11-28T12:02:57Z</dcterms:modified>
</cp:coreProperties>
</file>