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4" d="100"/>
          <a:sy n="4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887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555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191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492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227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560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956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865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018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50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628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8C094-118F-4586-B67A-4E47200260C4}" type="datetimeFigureOut">
              <a:rPr lang="hr-HR" smtClean="0"/>
              <a:t>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4DB60-5032-4D30-ABF3-795D0AB584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655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/>
          <p:cNvSpPr/>
          <p:nvPr/>
        </p:nvSpPr>
        <p:spPr>
          <a:xfrm>
            <a:off x="21770" y="5537460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2481950" y="1270260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43546" y="1270259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3600" b="1" kern="0" dirty="0" smtClean="0">
              <a:solidFill>
                <a:prstClr val="black"/>
              </a:solidFill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2481945" y="9804661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43541" y="9804660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9797144" y="9783594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7358740" y="9783593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9797143" y="13941937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2460173" y="13941936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7336968" y="5537460"/>
            <a:ext cx="2329543" cy="64633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71240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Prilagođeno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Bakarići</dc:creator>
  <cp:lastModifiedBy>Bakarići</cp:lastModifiedBy>
  <cp:revision>3</cp:revision>
  <dcterms:created xsi:type="dcterms:W3CDTF">2021-02-07T17:30:27Z</dcterms:created>
  <dcterms:modified xsi:type="dcterms:W3CDTF">2021-02-07T17:49:08Z</dcterms:modified>
</cp:coreProperties>
</file>