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4" r:id="rId6"/>
    <p:sldId id="261" r:id="rId7"/>
    <p:sldId id="268" r:id="rId8"/>
    <p:sldId id="262" r:id="rId9"/>
    <p:sldId id="269" r:id="rId10"/>
    <p:sldId id="263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5/11/2016</a:t>
            </a:fld>
            <a:endParaRPr lang="en-US" sz="1600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5/11/2016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niOkvir 5"/>
          <p:cNvSpPr txBox="1"/>
          <p:nvPr/>
        </p:nvSpPr>
        <p:spPr>
          <a:xfrm>
            <a:off x="1691680" y="548680"/>
            <a:ext cx="61926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dirty="0" smtClean="0">
                <a:latin typeface="Arial Black" pitchFamily="34" charset="0"/>
              </a:rPr>
              <a:t>Osnove informatike</a:t>
            </a:r>
            <a:endParaRPr lang="hr-HR" sz="54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Koliko jedan bajt ima bitova?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 action="ppaction://hlinksldjump"/>
              </a:rPr>
              <a:t>2</a:t>
            </a:r>
            <a:endParaRPr lang="hr-H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 action="ppaction://hlinksldjump"/>
              </a:rPr>
              <a:t>8</a:t>
            </a:r>
            <a:endParaRPr lang="hr-H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 action="ppaction://hlinksldjump"/>
              </a:rPr>
              <a:t>6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Nazad ili prethodno 1">
            <a:hlinkClick r:id="" action="ppaction://hlinkshowjump?jump=previousslide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BackPrevio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1259632" y="908720"/>
            <a:ext cx="6912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b="1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krajjj</a:t>
            </a:r>
            <a:endParaRPr lang="hr-HR" sz="960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Akcijski gumb: Polazni 2">
            <a:hlinkClick r:id="" action="ppaction://hlinkshowjump?jump=firstslide" highlightClick="1"/>
          </p:cNvPr>
          <p:cNvSpPr/>
          <p:nvPr/>
        </p:nvSpPr>
        <p:spPr>
          <a:xfrm>
            <a:off x="5436096" y="3573016"/>
            <a:ext cx="1872208" cy="2736304"/>
          </a:xfrm>
          <a:prstGeom prst="actionButtonHom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TekstniOkvir 3"/>
          <p:cNvSpPr txBox="1"/>
          <p:nvPr/>
        </p:nvSpPr>
        <p:spPr>
          <a:xfrm>
            <a:off x="1619672" y="4293096"/>
            <a:ext cx="2736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/>
              <a:t>Vrati se na početak</a:t>
            </a:r>
            <a:endParaRPr lang="hr-HR" sz="3200" dirty="0"/>
          </a:p>
        </p:txBody>
      </p:sp>
      <p:sp>
        <p:nvSpPr>
          <p:cNvPr id="5" name="Strelica udesno 4">
            <a:hlinkClick r:id="" action="ppaction://hlinkshowjump?jump=firstslide"/>
          </p:cNvPr>
          <p:cNvSpPr/>
          <p:nvPr/>
        </p:nvSpPr>
        <p:spPr>
          <a:xfrm>
            <a:off x="3707904" y="3861048"/>
            <a:ext cx="1224136" cy="1872208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899592" y="404664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Kako dobitni novu mapu?</a:t>
            </a:r>
            <a:endParaRPr lang="hr-HR" sz="2800" dirty="0"/>
          </a:p>
        </p:txBody>
      </p:sp>
      <p:sp>
        <p:nvSpPr>
          <p:cNvPr id="3" name="TekstniOkvir 2"/>
          <p:cNvSpPr txBox="1"/>
          <p:nvPr/>
        </p:nvSpPr>
        <p:spPr>
          <a:xfrm>
            <a:off x="467544" y="1772816"/>
            <a:ext cx="8676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dirty="0" smtClean="0">
                <a:hlinkClick r:id="rId2" action="ppaction://hlinksldjump"/>
              </a:rPr>
              <a:t>Desni klik –novo-mapa</a:t>
            </a:r>
            <a:endParaRPr lang="hr-HR" sz="2800" dirty="0"/>
          </a:p>
        </p:txBody>
      </p:sp>
      <p:sp>
        <p:nvSpPr>
          <p:cNvPr id="6" name="TekstniOkvir 5"/>
          <p:cNvSpPr txBox="1"/>
          <p:nvPr/>
        </p:nvSpPr>
        <p:spPr>
          <a:xfrm>
            <a:off x="539552" y="2420888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dirty="0" smtClean="0">
                <a:hlinkClick r:id="rId3" action="ppaction://hlinksldjump"/>
              </a:rPr>
              <a:t>Lijevi klik-staro -mapa</a:t>
            </a:r>
            <a:endParaRPr lang="hr-HR" sz="2800" dirty="0"/>
          </a:p>
        </p:txBody>
      </p:sp>
      <p:sp>
        <p:nvSpPr>
          <p:cNvPr id="7" name="TekstniOkvir 6"/>
          <p:cNvSpPr txBox="1"/>
          <p:nvPr/>
        </p:nvSpPr>
        <p:spPr>
          <a:xfrm>
            <a:off x="539552" y="3212976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dirty="0" smtClean="0">
                <a:hlinkClick r:id="rId3" action="ppaction://hlinksldjump"/>
              </a:rPr>
              <a:t>Desni klik –uvijek- mapa</a:t>
            </a:r>
            <a:endParaRPr lang="hr-HR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Nazad ili prethodno 1">
            <a:hlinkClick r:id="" action="ppaction://hlinkshowjump?jump=previousslide" highlightClick="1"/>
          </p:cNvPr>
          <p:cNvSpPr/>
          <p:nvPr/>
        </p:nvSpPr>
        <p:spPr>
          <a:xfrm>
            <a:off x="611560" y="4509120"/>
            <a:ext cx="2376264" cy="2348880"/>
          </a:xfrm>
          <a:prstGeom prst="actionButtonBackPrevio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Rom je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D</a:t>
            </a:r>
            <a:r>
              <a:rPr lang="hr-HR" dirty="0" smtClean="0">
                <a:hlinkClick r:id="rId2" action="ppaction://hlinksldjump"/>
              </a:rPr>
              <a:t>io </a:t>
            </a:r>
            <a:r>
              <a:rPr lang="hr-HR" dirty="0" smtClean="0">
                <a:hlinkClick r:id="rId2" action="ppaction://hlinksldjump"/>
              </a:rPr>
              <a:t>računala koji nikada ne sprema podatke 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Trajna memorija 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Nikakva memorija</a:t>
            </a:r>
            <a:endParaRPr lang="hr-HR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Nazad ili prethodno 1">
            <a:hlinkClick r:id="" action="ppaction://hlinkshowjump?jump=previousslide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BackPrevio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Ram je…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Povremeno sprema podatke 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Zauvijek sprema podatke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Nekada sprema podatke</a:t>
            </a:r>
            <a:endParaRPr lang="hr-HR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Nazad ili prethodno 1">
            <a:hlinkClick r:id="" action="ppaction://hlinkshowjump?jump=previousslide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BackPrevio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Znamenke binarnog sustava su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0 i 10 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0 i 100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0 i 1</a:t>
            </a:r>
            <a:endParaRPr lang="hr-H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Nazad ili prethodno 1">
            <a:hlinkClick r:id="" action="ppaction://hlinkshowjump?jump=previousslide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BackPrevio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72</Words>
  <Application>Microsoft Office PowerPoint</Application>
  <PresentationFormat>Prikaz na zaslonu (4:3)</PresentationFormat>
  <Paragraphs>23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Office tema</vt:lpstr>
      <vt:lpstr>Slajd 1</vt:lpstr>
      <vt:lpstr>Slajd 2</vt:lpstr>
      <vt:lpstr>Slajd 3</vt:lpstr>
      <vt:lpstr>Rom je </vt:lpstr>
      <vt:lpstr>Slajd 5</vt:lpstr>
      <vt:lpstr>Ram je…</vt:lpstr>
      <vt:lpstr>Slajd 7</vt:lpstr>
      <vt:lpstr>Znamenke binarnog sustava su </vt:lpstr>
      <vt:lpstr>Slajd 9</vt:lpstr>
      <vt:lpstr>Koliko jedan bajt ima bitova?</vt:lpstr>
      <vt:lpstr>Slajd 11</vt:lpstr>
      <vt:lpstr>Slajd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Učenik</dc:creator>
  <cp:lastModifiedBy>Učenik</cp:lastModifiedBy>
  <cp:revision>6</cp:revision>
  <dcterms:created xsi:type="dcterms:W3CDTF">2016-04-20T05:39:13Z</dcterms:created>
  <dcterms:modified xsi:type="dcterms:W3CDTF">2016-05-11T05:41:51Z</dcterms:modified>
</cp:coreProperties>
</file>