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</p:sldMasterIdLst>
  <p:sldIdLst>
    <p:sldId id="256" r:id="rId4"/>
    <p:sldId id="257" r:id="rId5"/>
    <p:sldId id="261" r:id="rId6"/>
    <p:sldId id="262" r:id="rId7"/>
    <p:sldId id="258" r:id="rId8"/>
    <p:sldId id="263" r:id="rId9"/>
    <p:sldId id="264" r:id="rId10"/>
    <p:sldId id="259" r:id="rId11"/>
    <p:sldId id="265" r:id="rId12"/>
    <p:sldId id="266" r:id="rId13"/>
    <p:sldId id="260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Pravoku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Pravoku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Pravoku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52B45C0-26C0-4623-BAB9-8CA473F26043}" type="datetimeFigureOut">
              <a:rPr lang="hr-HR" smtClean="0"/>
              <a:pPr/>
              <a:t>27.4.2016.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656E75-6218-4BA5-AE78-F2DF1300FD9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Osnove </a:t>
            </a:r>
            <a:r>
              <a:rPr lang="hr-HR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infomatike</a:t>
            </a:r>
            <a:r>
              <a:rPr lang="hr-H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!</a:t>
            </a:r>
            <a:endParaRPr lang="hr-H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Kviz</a:t>
            </a:r>
            <a:endParaRPr lang="hr-HR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3" name="Akcijski gumb: Naprijed ili dalje 2">
            <a:hlinkClick r:id="rId3" action="ppaction://hlinksldjump" highlightClick="1"/>
          </p:cNvPr>
          <p:cNvSpPr/>
          <p:nvPr/>
        </p:nvSpPr>
        <p:spPr>
          <a:xfrm>
            <a:off x="1331640" y="5661248"/>
            <a:ext cx="1728192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Čestitam!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Završio si kviz. Nisi zaradio ni lipe :P !!!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Koji su osnovni dijelovi računala?</a:t>
            </a:r>
            <a:endParaRPr lang="hr-H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51920" y="2924944"/>
            <a:ext cx="4572000" cy="3089576"/>
          </a:xfrm>
        </p:spPr>
        <p:txBody>
          <a:bodyPr/>
          <a:lstStyle/>
          <a:p>
            <a:pPr marL="457200" indent="-457200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1.monitor,</a:t>
            </a:r>
            <a:r>
              <a:rPr lang="hr-H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kučište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,miš i tipkovnica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457200" indent="-457200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 action="ppaction://hlinksldjump"/>
              </a:rPr>
              <a:t>2.zvučnici,miš,monitor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457200" indent="-457200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 action="ppaction://hlinksldjump"/>
              </a:rPr>
              <a:t>3.tipkovnica,miš,printer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scijentologija-laura-marinovi-prava-ppt-12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6076950" cy="4562475"/>
          </a:xfrm>
          <a:prstGeom prst="rect">
            <a:avLst/>
          </a:prstGeom>
        </p:spPr>
      </p:pic>
      <p:sp>
        <p:nvSpPr>
          <p:cNvPr id="3" name="Akcijski gumb: Nazad ili prethodno 2">
            <a:hlinkClick r:id="rId3" action="ppaction://hlinksldjump" highlightClick="1"/>
          </p:cNvPr>
          <p:cNvSpPr/>
          <p:nvPr/>
        </p:nvSpPr>
        <p:spPr>
          <a:xfrm>
            <a:off x="755576" y="3861048"/>
            <a:ext cx="2736304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9144000" cy="5143500"/>
          </a:xfrm>
          <a:prstGeom prst="rect">
            <a:avLst/>
          </a:prstGeom>
        </p:spPr>
      </p:pic>
      <p:sp>
        <p:nvSpPr>
          <p:cNvPr id="4" name="Akcijski gumb: Naprijed ili dalje 3">
            <a:hlinkClick r:id="rId3" action="ppaction://hlinksldjump" highlightClick="1"/>
          </p:cNvPr>
          <p:cNvSpPr/>
          <p:nvPr/>
        </p:nvSpPr>
        <p:spPr>
          <a:xfrm>
            <a:off x="251520" y="5733256"/>
            <a:ext cx="201622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13192" cy="163677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Jeli bajt najmanja količina podataka koju računalo prepoznaje?</a:t>
            </a:r>
            <a:endParaRPr lang="hr-H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1520" y="3717032"/>
            <a:ext cx="8022336" cy="1800200"/>
          </a:xfrm>
        </p:spPr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1.Je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 action="ppaction://hlinksldjump"/>
              </a:rPr>
              <a:t> 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2.Nije 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3.Nema šanse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scijentologija-laura-marinovi-prava-ppt-12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3525" y="1147762"/>
            <a:ext cx="6076950" cy="4562475"/>
          </a:xfrm>
          <a:prstGeom prst="rect">
            <a:avLst/>
          </a:prstGeom>
        </p:spPr>
      </p:pic>
      <p:sp>
        <p:nvSpPr>
          <p:cNvPr id="3" name="Akcijski gumb: Nazad ili prethodno 2">
            <a:hlinkClick r:id="rId3" action="ppaction://hlinksldjump" highlightClick="1"/>
          </p:cNvPr>
          <p:cNvSpPr/>
          <p:nvPr/>
        </p:nvSpPr>
        <p:spPr>
          <a:xfrm>
            <a:off x="611560" y="5517232"/>
            <a:ext cx="2160240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3" name="Akcijski gumb: Naprijed ili dalje 2">
            <a:hlinkClick r:id="rId3" action="ppaction://hlinksldjump" highlightClick="1"/>
          </p:cNvPr>
          <p:cNvSpPr/>
          <p:nvPr/>
        </p:nvSpPr>
        <p:spPr>
          <a:xfrm>
            <a:off x="611560" y="5877272"/>
            <a:ext cx="1872208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Čemu služi monitor?</a:t>
            </a:r>
            <a:endParaRPr lang="hr-H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hr-HR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Odgovori!</a:t>
            </a:r>
            <a:endParaRPr lang="hr-HR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755576" y="342900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.Ničemu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 action="ppaction://hlinksldjump"/>
              </a:rPr>
              <a:t>2.Za prikaz  zaslona</a:t>
            </a:r>
            <a:endParaRPr lang="hr-H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3.Za </a:t>
            </a:r>
            <a:r>
              <a:rPr lang="hr-H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bezveze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scijentologija-laura-marinovi-prava-ppt-12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3525" y="1147762"/>
            <a:ext cx="6076950" cy="4562475"/>
          </a:xfrm>
          <a:prstGeom prst="rect">
            <a:avLst/>
          </a:prstGeom>
        </p:spPr>
      </p:pic>
      <p:sp>
        <p:nvSpPr>
          <p:cNvPr id="3" name="Akcijski gumb: Nazad ili prethodno 2">
            <a:hlinkClick r:id="rId3" action="ppaction://hlinksldjump" highlightClick="1"/>
          </p:cNvPr>
          <p:cNvSpPr/>
          <p:nvPr/>
        </p:nvSpPr>
        <p:spPr>
          <a:xfrm>
            <a:off x="1331640" y="5733256"/>
            <a:ext cx="1440160" cy="6480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53</Words>
  <Application>Microsoft Office PowerPoint</Application>
  <PresentationFormat>Prikaz na zaslonu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11</vt:i4>
      </vt:variant>
    </vt:vector>
  </HeadingPairs>
  <TitlesOfParts>
    <vt:vector size="14" baseType="lpstr">
      <vt:lpstr>Modul</vt:lpstr>
      <vt:lpstr>1_Modul</vt:lpstr>
      <vt:lpstr>2_Modul</vt:lpstr>
      <vt:lpstr>Osnove infomatike!</vt:lpstr>
      <vt:lpstr>Koji su osnovni dijelovi računala?</vt:lpstr>
      <vt:lpstr>Slajd 3</vt:lpstr>
      <vt:lpstr>Slajd 4</vt:lpstr>
      <vt:lpstr>Jeli bajt najmanja količina podataka koju računalo prepoznaje?</vt:lpstr>
      <vt:lpstr>Slajd 6</vt:lpstr>
      <vt:lpstr>Slajd 7</vt:lpstr>
      <vt:lpstr>Čemu služi monitor?</vt:lpstr>
      <vt:lpstr>Slajd 9</vt:lpstr>
      <vt:lpstr>Slajd 10</vt:lpstr>
      <vt:lpstr>Čestitam!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infomatike!</dc:title>
  <dc:creator>korisnik</dc:creator>
  <cp:lastModifiedBy>korisnik</cp:lastModifiedBy>
  <cp:revision>4</cp:revision>
  <dcterms:created xsi:type="dcterms:W3CDTF">2016-04-20T05:39:52Z</dcterms:created>
  <dcterms:modified xsi:type="dcterms:W3CDTF">2016-04-27T05:52:12Z</dcterms:modified>
</cp:coreProperties>
</file>