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7D88-5F75-4897-A2B2-87EC8898590D}" type="datetimeFigureOut">
              <a:rPr lang="hr-HR" smtClean="0"/>
              <a:pPr/>
              <a:t>3.3.2016.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4B5DE-E3B0-49FE-AD02-933049E4F5D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jeni pravokutnik 3"/>
          <p:cNvSpPr/>
          <p:nvPr/>
        </p:nvSpPr>
        <p:spPr>
          <a:xfrm>
            <a:off x="323528" y="548680"/>
            <a:ext cx="3240360" cy="12241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Zaobljeni pravokutnik 4"/>
          <p:cNvSpPr/>
          <p:nvPr/>
        </p:nvSpPr>
        <p:spPr>
          <a:xfrm>
            <a:off x="395536" y="3861048"/>
            <a:ext cx="3240360" cy="12241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96842-632=</a:t>
            </a:r>
            <a:endParaRPr lang="hr-HR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323528" y="2132856"/>
            <a:ext cx="3240360" cy="12241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1256+652=</a:t>
            </a:r>
            <a:endParaRPr lang="hr-HR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539552" y="62068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152 650-12 324=</a:t>
            </a:r>
            <a:endParaRPr lang="hr-HR" sz="2800" dirty="0"/>
          </a:p>
        </p:txBody>
      </p:sp>
      <p:sp>
        <p:nvSpPr>
          <p:cNvPr id="8" name="Peterokut 7"/>
          <p:cNvSpPr/>
          <p:nvPr/>
        </p:nvSpPr>
        <p:spPr>
          <a:xfrm>
            <a:off x="5796136" y="836712"/>
            <a:ext cx="1224136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eterokut 8"/>
          <p:cNvSpPr/>
          <p:nvPr/>
        </p:nvSpPr>
        <p:spPr>
          <a:xfrm>
            <a:off x="3851920" y="836712"/>
            <a:ext cx="13681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eterokut 9"/>
          <p:cNvSpPr/>
          <p:nvPr/>
        </p:nvSpPr>
        <p:spPr>
          <a:xfrm>
            <a:off x="7487816" y="836712"/>
            <a:ext cx="1260648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kstniOkvir 10">
            <a:hlinkClick r:id="rId2" action="ppaction://hlinksldjump"/>
          </p:cNvPr>
          <p:cNvSpPr txBox="1"/>
          <p:nvPr/>
        </p:nvSpPr>
        <p:spPr>
          <a:xfrm>
            <a:off x="3995936" y="9087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12 324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5940152" y="90872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>
                <a:hlinkClick r:id="rId3" action="ppaction://hlinksldjump"/>
              </a:rPr>
              <a:t>-12 324</a:t>
            </a:r>
            <a:endParaRPr lang="hr-HR" sz="1600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7596336" y="9087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hlinkClick r:id="rId2" action="ppaction://hlinksldjump"/>
              </a:rPr>
              <a:t>326</a:t>
            </a:r>
            <a:endParaRPr lang="hr-HR" dirty="0"/>
          </a:p>
        </p:txBody>
      </p:sp>
      <p:sp>
        <p:nvSpPr>
          <p:cNvPr id="14" name="Peterokut 13"/>
          <p:cNvSpPr/>
          <p:nvPr/>
        </p:nvSpPr>
        <p:spPr>
          <a:xfrm>
            <a:off x="3923928" y="2420888"/>
            <a:ext cx="13681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eterokut 14"/>
          <p:cNvSpPr/>
          <p:nvPr/>
        </p:nvSpPr>
        <p:spPr>
          <a:xfrm>
            <a:off x="5652120" y="2420888"/>
            <a:ext cx="13681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Peterokut 15"/>
          <p:cNvSpPr/>
          <p:nvPr/>
        </p:nvSpPr>
        <p:spPr>
          <a:xfrm>
            <a:off x="7380312" y="2420888"/>
            <a:ext cx="13681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eterokut 16"/>
          <p:cNvSpPr/>
          <p:nvPr/>
        </p:nvSpPr>
        <p:spPr>
          <a:xfrm>
            <a:off x="3923928" y="4149080"/>
            <a:ext cx="13681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sldjump"/>
              </a:rPr>
              <a:t>96210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Peterokut 17"/>
          <p:cNvSpPr/>
          <p:nvPr/>
        </p:nvSpPr>
        <p:spPr>
          <a:xfrm>
            <a:off x="7380312" y="4149080"/>
            <a:ext cx="13681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Peterokut 18"/>
          <p:cNvSpPr/>
          <p:nvPr/>
        </p:nvSpPr>
        <p:spPr>
          <a:xfrm>
            <a:off x="5652120" y="4149080"/>
            <a:ext cx="136815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TekstniOkvir 20">
            <a:hlinkClick r:id="rId2" action="ppaction://hlinksldjump"/>
          </p:cNvPr>
          <p:cNvSpPr txBox="1"/>
          <p:nvPr/>
        </p:nvSpPr>
        <p:spPr>
          <a:xfrm>
            <a:off x="5796136" y="24928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hlinkClick r:id="rId2" action="ppaction://hlinksldjump"/>
              </a:rPr>
              <a:t>257</a:t>
            </a:r>
            <a:endParaRPr lang="hr-HR" dirty="0"/>
          </a:p>
        </p:txBody>
      </p:sp>
      <p:sp>
        <p:nvSpPr>
          <p:cNvPr id="22" name="TekstniOkvir 21">
            <a:hlinkClick r:id="rId3" action="ppaction://hlinksldjump"/>
          </p:cNvPr>
          <p:cNvSpPr txBox="1"/>
          <p:nvPr/>
        </p:nvSpPr>
        <p:spPr>
          <a:xfrm>
            <a:off x="7524328" y="24928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778</a:t>
            </a:r>
            <a:endParaRPr lang="hr-HR" dirty="0"/>
          </a:p>
        </p:txBody>
      </p:sp>
      <p:sp>
        <p:nvSpPr>
          <p:cNvPr id="23" name="TekstniOkvir 22">
            <a:hlinkClick r:id="rId2" action="ppaction://hlinksldjump"/>
          </p:cNvPr>
          <p:cNvSpPr txBox="1"/>
          <p:nvPr/>
        </p:nvSpPr>
        <p:spPr>
          <a:xfrm>
            <a:off x="7452320" y="42210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2247</a:t>
            </a:r>
            <a:endParaRPr lang="hr-HR" dirty="0"/>
          </a:p>
        </p:txBody>
      </p:sp>
      <p:sp>
        <p:nvSpPr>
          <p:cNvPr id="24" name="TekstniOkvir 23">
            <a:hlinkClick r:id="rId2" action="ppaction://hlinksldjump"/>
          </p:cNvPr>
          <p:cNvSpPr txBox="1"/>
          <p:nvPr/>
        </p:nvSpPr>
        <p:spPr>
          <a:xfrm>
            <a:off x="5796136" y="42210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hlinkClick r:id="rId2" action="ppaction://hlinksldjump"/>
              </a:rPr>
              <a:t>589</a:t>
            </a:r>
            <a:endParaRPr lang="hr-HR" dirty="0"/>
          </a:p>
        </p:txBody>
      </p:sp>
      <p:sp>
        <p:nvSpPr>
          <p:cNvPr id="25" name="TekstniOkvir 24">
            <a:hlinkClick r:id="rId2" action="ppaction://hlinksldjump"/>
          </p:cNvPr>
          <p:cNvSpPr txBox="1"/>
          <p:nvPr/>
        </p:nvSpPr>
        <p:spPr>
          <a:xfrm>
            <a:off x="3995936" y="24928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1254</a:t>
            </a:r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miješeno lice 1"/>
          <p:cNvSpPr/>
          <p:nvPr/>
        </p:nvSpPr>
        <p:spPr>
          <a:xfrm>
            <a:off x="2771800" y="980728"/>
            <a:ext cx="4032448" cy="38884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323528" y="5301208"/>
            <a:ext cx="1728192" cy="12241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miješeno lice 1"/>
          <p:cNvSpPr/>
          <p:nvPr/>
        </p:nvSpPr>
        <p:spPr>
          <a:xfrm>
            <a:off x="2699792" y="1268760"/>
            <a:ext cx="4104456" cy="3888432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539552" y="5013176"/>
            <a:ext cx="1800200" cy="13681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</Words>
  <Application>Microsoft Office PowerPoint</Application>
  <PresentationFormat>Prikaz na zaslonu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Office tema</vt:lpstr>
      <vt:lpstr>Slajd 1</vt:lpstr>
      <vt:lpstr>Slajd 2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RockMeBaby</dc:creator>
  <cp:lastModifiedBy>RockMeBaby</cp:lastModifiedBy>
  <cp:revision>3</cp:revision>
  <dcterms:created xsi:type="dcterms:W3CDTF">2016-03-01T12:34:13Z</dcterms:created>
  <dcterms:modified xsi:type="dcterms:W3CDTF">2016-03-03T06:43:21Z</dcterms:modified>
</cp:coreProperties>
</file>