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Jednakokračni trokut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EB9BE2E-FB13-41C6-B945-E0C892F20B9B}" type="datetimeFigureOut">
              <a:rPr lang="sr-Latn-CS" smtClean="0"/>
              <a:pPr/>
              <a:t>27.5.2014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CFFA21F-93BD-42CB-9E11-3D842E5A651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BE2E-FB13-41C6-B945-E0C892F20B9B}" type="datetimeFigureOut">
              <a:rPr lang="sr-Latn-CS" smtClean="0"/>
              <a:pPr/>
              <a:t>27.5.2014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FA21F-93BD-42CB-9E11-3D842E5A651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BE2E-FB13-41C6-B945-E0C892F20B9B}" type="datetimeFigureOut">
              <a:rPr lang="sr-Latn-CS" smtClean="0"/>
              <a:pPr/>
              <a:t>27.5.2014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FA21F-93BD-42CB-9E11-3D842E5A651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EB9BE2E-FB13-41C6-B945-E0C892F20B9B}" type="datetimeFigureOut">
              <a:rPr lang="sr-Latn-CS" smtClean="0"/>
              <a:pPr/>
              <a:t>27.5.2014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FA21F-93BD-42CB-9E11-3D842E5A651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 trokut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Jednakokračni trokut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EB9BE2E-FB13-41C6-B945-E0C892F20B9B}" type="datetimeFigureOut">
              <a:rPr lang="sr-Latn-CS" smtClean="0"/>
              <a:pPr/>
              <a:t>27.5.2014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CFFA21F-93BD-42CB-9E11-3D842E5A651B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11" name="Ravni poveznik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EB9BE2E-FB13-41C6-B945-E0C892F20B9B}" type="datetimeFigureOut">
              <a:rPr lang="sr-Latn-CS" smtClean="0"/>
              <a:pPr/>
              <a:t>27.5.2014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CFFA21F-93BD-42CB-9E11-3D842E5A651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EB9BE2E-FB13-41C6-B945-E0C892F20B9B}" type="datetimeFigureOut">
              <a:rPr lang="sr-Latn-CS" smtClean="0"/>
              <a:pPr/>
              <a:t>27.5.2014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CFFA21F-93BD-42CB-9E11-3D842E5A651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BE2E-FB13-41C6-B945-E0C892F20B9B}" type="datetimeFigureOut">
              <a:rPr lang="sr-Latn-CS" smtClean="0"/>
              <a:pPr/>
              <a:t>27.5.2014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FA21F-93BD-42CB-9E11-3D842E5A651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EB9BE2E-FB13-41C6-B945-E0C892F20B9B}" type="datetimeFigureOut">
              <a:rPr lang="sr-Latn-CS" smtClean="0"/>
              <a:pPr/>
              <a:t>27.5.2014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CFFA21F-93BD-42CB-9E11-3D842E5A651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EB9BE2E-FB13-41C6-B945-E0C892F20B9B}" type="datetimeFigureOut">
              <a:rPr lang="sr-Latn-CS" smtClean="0"/>
              <a:pPr/>
              <a:t>27.5.2014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CFFA21F-93BD-42CB-9E11-3D842E5A651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EB9BE2E-FB13-41C6-B945-E0C892F20B9B}" type="datetimeFigureOut">
              <a:rPr lang="sr-Latn-CS" smtClean="0"/>
              <a:pPr/>
              <a:t>27.5.2014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CFFA21F-93BD-42CB-9E11-3D842E5A651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kutni trokut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Ravni poveznik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EB9BE2E-FB13-41C6-B945-E0C892F20B9B}" type="datetimeFigureOut">
              <a:rPr lang="sr-Latn-CS" smtClean="0"/>
              <a:pPr/>
              <a:t>27.5.2014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CFFA21F-93BD-42CB-9E11-3D842E5A651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>
                <a:latin typeface="Jokerman" pitchFamily="82" charset="0"/>
              </a:rPr>
              <a:t/>
            </a:r>
            <a:br>
              <a:rPr lang="hr-HR" dirty="0" smtClean="0">
                <a:latin typeface="Jokerman" pitchFamily="82" charset="0"/>
              </a:rPr>
            </a:br>
            <a:r>
              <a:rPr lang="hr-HR" dirty="0" smtClean="0">
                <a:latin typeface="Jokerman" pitchFamily="82" charset="0"/>
              </a:rPr>
              <a:t>informatika</a:t>
            </a:r>
            <a:endParaRPr lang="hr-HR" dirty="0">
              <a:latin typeface="Jokerman" pitchFamily="82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1">
                    <a:lumMod val="75000"/>
                  </a:schemeClr>
                </a:solidFill>
                <a:latin typeface="Jokerman" pitchFamily="82" charset="0"/>
              </a:rPr>
              <a:t>5.a</a:t>
            </a:r>
            <a:endParaRPr lang="hr-HR" dirty="0">
              <a:solidFill>
                <a:schemeClr val="accent1">
                  <a:lumMod val="75000"/>
                </a:schemeClr>
              </a:solidFill>
              <a:latin typeface="Jokerm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>
                <a:latin typeface="Jokerman" pitchFamily="82" charset="0"/>
              </a:rPr>
              <a:t>Fms</a:t>
            </a:r>
            <a:r>
              <a:rPr lang="hr-HR" dirty="0" smtClean="0">
                <a:latin typeface="Jokerman" pitchFamily="82" charset="0"/>
              </a:rPr>
              <a:t>  logo</a:t>
            </a:r>
            <a:endParaRPr lang="hr-HR" dirty="0">
              <a:latin typeface="Jokerman" pitchFamily="82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latin typeface="Jokerman" pitchFamily="82" charset="0"/>
              </a:rPr>
              <a:t>Kratice</a:t>
            </a:r>
          </a:p>
          <a:p>
            <a:r>
              <a:rPr lang="hr-HR" dirty="0" err="1" smtClean="0">
                <a:latin typeface="Jokerman" pitchFamily="82" charset="0"/>
              </a:rPr>
              <a:t>Fd</a:t>
            </a:r>
            <a:r>
              <a:rPr lang="hr-HR" dirty="0" smtClean="0">
                <a:latin typeface="Jokerman" pitchFamily="82" charset="0"/>
              </a:rPr>
              <a:t> –naprijed </a:t>
            </a:r>
          </a:p>
          <a:p>
            <a:r>
              <a:rPr lang="hr-HR" dirty="0" err="1" smtClean="0">
                <a:latin typeface="Jokerman" pitchFamily="82" charset="0"/>
              </a:rPr>
              <a:t>Cs</a:t>
            </a:r>
            <a:r>
              <a:rPr lang="hr-HR" dirty="0" smtClean="0">
                <a:latin typeface="Jokerman" pitchFamily="82" charset="0"/>
              </a:rPr>
              <a:t> –čisti ekran</a:t>
            </a:r>
          </a:p>
          <a:p>
            <a:r>
              <a:rPr lang="hr-HR" dirty="0" smtClean="0">
                <a:latin typeface="Jokerman" pitchFamily="82" charset="0"/>
              </a:rPr>
              <a:t>Bk- natrag</a:t>
            </a:r>
          </a:p>
          <a:p>
            <a:r>
              <a:rPr lang="hr-HR" dirty="0" smtClean="0">
                <a:latin typeface="Jokerman" pitchFamily="82" charset="0"/>
              </a:rPr>
              <a:t>Rt -desno</a:t>
            </a:r>
          </a:p>
          <a:p>
            <a:r>
              <a:rPr lang="hr-HR" dirty="0" err="1" smtClean="0">
                <a:latin typeface="Jokerman" pitchFamily="82" charset="0"/>
              </a:rPr>
              <a:t>Lt</a:t>
            </a:r>
            <a:r>
              <a:rPr lang="hr-HR" dirty="0" smtClean="0">
                <a:latin typeface="Jokerman" pitchFamily="82" charset="0"/>
              </a:rPr>
              <a:t> –lijevo</a:t>
            </a:r>
          </a:p>
          <a:p>
            <a:r>
              <a:rPr lang="hr-HR" dirty="0" err="1" smtClean="0">
                <a:latin typeface="Jokerman" pitchFamily="82" charset="0"/>
              </a:rPr>
              <a:t>Pe</a:t>
            </a:r>
            <a:r>
              <a:rPr lang="hr-HR" dirty="0" smtClean="0">
                <a:latin typeface="Jokerman" pitchFamily="82" charset="0"/>
              </a:rPr>
              <a:t>- podizanje</a:t>
            </a:r>
          </a:p>
          <a:p>
            <a:r>
              <a:rPr lang="hr-HR" dirty="0" err="1" smtClean="0">
                <a:latin typeface="Jokerman" pitchFamily="82" charset="0"/>
              </a:rPr>
              <a:t>Ppt</a:t>
            </a:r>
            <a:r>
              <a:rPr lang="hr-HR" dirty="0" smtClean="0">
                <a:latin typeface="Jokerman" pitchFamily="82" charset="0"/>
              </a:rPr>
              <a:t>-ponovo pisanje</a:t>
            </a:r>
          </a:p>
          <a:p>
            <a:endParaRPr lang="hr-HR" dirty="0" smtClean="0">
              <a:latin typeface="Jokerman" pitchFamily="82" charset="0"/>
            </a:endParaRPr>
          </a:p>
          <a:p>
            <a:pPr>
              <a:buNone/>
            </a:pPr>
            <a:endParaRPr lang="hr-HR" dirty="0" smtClean="0">
              <a:latin typeface="Jokerm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4572000"/>
          </a:xfrm>
        </p:spPr>
        <p:txBody>
          <a:bodyPr/>
          <a:lstStyle/>
          <a:p>
            <a:r>
              <a:rPr lang="hr-HR" dirty="0" smtClean="0">
                <a:latin typeface="Jokerman" pitchFamily="82" charset="0"/>
              </a:rPr>
              <a:t>Pu-podizanje pera</a:t>
            </a:r>
          </a:p>
          <a:p>
            <a:r>
              <a:rPr lang="hr-HR" dirty="0" err="1" smtClean="0">
                <a:latin typeface="Jokerman" pitchFamily="82" charset="0"/>
              </a:rPr>
              <a:t>Pd</a:t>
            </a:r>
            <a:r>
              <a:rPr lang="hr-HR" dirty="0" smtClean="0">
                <a:latin typeface="Jokerman" pitchFamily="82" charset="0"/>
              </a:rPr>
              <a:t> –spuštanje pera</a:t>
            </a:r>
          </a:p>
          <a:p>
            <a:r>
              <a:rPr lang="hr-HR" dirty="0" smtClean="0">
                <a:latin typeface="Jokerman" pitchFamily="82" charset="0"/>
              </a:rPr>
              <a:t>Home- sredina ekrana</a:t>
            </a:r>
          </a:p>
          <a:p>
            <a:r>
              <a:rPr lang="hr-HR" dirty="0" smtClean="0">
                <a:latin typeface="Jokerman" pitchFamily="82" charset="0"/>
              </a:rPr>
              <a:t>Ht-skrivanje pera</a:t>
            </a:r>
          </a:p>
          <a:p>
            <a:r>
              <a:rPr lang="hr-HR" dirty="0" smtClean="0">
                <a:latin typeface="Jokerman" pitchFamily="82" charset="0"/>
              </a:rPr>
              <a:t>st-pokazivanje  pera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Jokerman" pitchFamily="82" charset="0"/>
              </a:rPr>
              <a:t>vježbanje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71472" y="2000240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hr-HR" dirty="0" smtClean="0">
                <a:latin typeface="Jokerman" pitchFamily="82" charset="0"/>
              </a:rPr>
              <a:t>Bk </a:t>
            </a:r>
          </a:p>
          <a:p>
            <a:pPr marL="578358" indent="-514350">
              <a:buAutoNum type="alphaLcParenR"/>
            </a:pPr>
            <a:r>
              <a:rPr lang="hr-HR" dirty="0" smtClean="0">
                <a:latin typeface="Jokerman" pitchFamily="82" charset="0"/>
              </a:rPr>
              <a:t>Desno </a:t>
            </a:r>
          </a:p>
          <a:p>
            <a:pPr marL="578358" indent="-514350">
              <a:buAutoNum type="alphaLcParenR"/>
            </a:pPr>
            <a:r>
              <a:rPr lang="hr-HR" dirty="0" smtClean="0">
                <a:latin typeface="Jokerman" pitchFamily="82" charset="0"/>
              </a:rPr>
              <a:t>Lijevo</a:t>
            </a:r>
          </a:p>
          <a:p>
            <a:pPr marL="578358" indent="-514350">
              <a:buAutoNum type="alphaLcParenR"/>
            </a:pPr>
            <a:r>
              <a:rPr lang="hr-HR" dirty="0" smtClean="0">
                <a:latin typeface="Jokerman" pitchFamily="82" charset="0"/>
              </a:rPr>
              <a:t>Natrag</a:t>
            </a:r>
          </a:p>
          <a:p>
            <a:pPr marL="578358" indent="-514350">
              <a:buNone/>
            </a:pPr>
            <a:endParaRPr lang="hr-HR" dirty="0" smtClean="0">
              <a:latin typeface="Jokerman" pitchFamily="82" charset="0"/>
            </a:endParaRPr>
          </a:p>
          <a:p>
            <a:pPr marL="578358" indent="-514350">
              <a:buNone/>
            </a:pPr>
            <a:endParaRPr lang="hr-HR" dirty="0" smtClean="0">
              <a:latin typeface="Jokerman" pitchFamily="82" charset="0"/>
            </a:endParaRPr>
          </a:p>
          <a:p>
            <a:pPr marL="578358" indent="-514350">
              <a:buNone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>
                <a:latin typeface="Jokerman" pitchFamily="82" charset="0"/>
              </a:rPr>
              <a:t>Fd</a:t>
            </a:r>
            <a:r>
              <a:rPr lang="hr-HR" dirty="0" smtClean="0">
                <a:latin typeface="Jokerman" pitchFamily="82" charset="0"/>
              </a:rPr>
              <a:t> </a:t>
            </a:r>
          </a:p>
          <a:p>
            <a:pPr marL="578358" indent="-514350">
              <a:buAutoNum type="alphaLcParenR"/>
            </a:pPr>
            <a:r>
              <a:rPr lang="hr-HR" dirty="0" smtClean="0">
                <a:latin typeface="Jokerman" pitchFamily="82" charset="0"/>
              </a:rPr>
              <a:t>Naprijed</a:t>
            </a:r>
          </a:p>
          <a:p>
            <a:pPr marL="578358" indent="-514350">
              <a:buAutoNum type="alphaLcParenR"/>
            </a:pPr>
            <a:r>
              <a:rPr lang="hr-HR" dirty="0" smtClean="0">
                <a:latin typeface="Jokerman" pitchFamily="82" charset="0"/>
              </a:rPr>
              <a:t>Natrag </a:t>
            </a:r>
          </a:p>
          <a:p>
            <a:pPr marL="578358" indent="-514350">
              <a:buAutoNum type="alphaLcParenR"/>
            </a:pPr>
            <a:r>
              <a:rPr lang="hr-HR" dirty="0" smtClean="0">
                <a:latin typeface="Jokerman" pitchFamily="82" charset="0"/>
              </a:rPr>
              <a:t>Podizanje pera</a:t>
            </a:r>
          </a:p>
          <a:p>
            <a:pPr marL="578358" indent="-514350">
              <a:buNone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3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5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duševljenje">
  <a:themeElements>
    <a:clrScheme name="Oduševljenj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duševljenj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duševljenj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172</TotalTime>
  <Words>46</Words>
  <Application>Microsoft Office PowerPoint</Application>
  <PresentationFormat>Prikaz na zaslonu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6" baseType="lpstr">
      <vt:lpstr>Oduševljenje</vt:lpstr>
      <vt:lpstr>  informatika</vt:lpstr>
      <vt:lpstr>Fms  logo</vt:lpstr>
      <vt:lpstr>Slajd 3</vt:lpstr>
      <vt:lpstr>vježbanje </vt:lpstr>
      <vt:lpstr>Slajd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informatika</dc:title>
  <dc:creator>Učenik</dc:creator>
  <cp:lastModifiedBy>Učenik</cp:lastModifiedBy>
  <cp:revision>19</cp:revision>
  <dcterms:created xsi:type="dcterms:W3CDTF">2014-04-01T09:38:27Z</dcterms:created>
  <dcterms:modified xsi:type="dcterms:W3CDTF">2014-05-27T11:14:25Z</dcterms:modified>
</cp:coreProperties>
</file>