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F9EA-34A9-4C29-97C2-DB0431A0BEEC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8C349-3868-44AF-802B-8FACC63C9E6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3942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F9C95-779B-4BC2-B22E-8795D1C0CE05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33C8E-9B87-449B-AFBF-D8A279363F6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878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BB0D-7774-48B7-A46C-666B24E791C1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B3A45-F944-4062-B985-EDA10FCA474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9865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4C04-3335-4E71-9ECA-820FFCD68C0E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8D319-46A8-4055-9FFF-9CCCAE50B8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5374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9CA4-F923-4891-B679-BB34DFC6F013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C76DC-8C56-4491-95CB-00D3BE65793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2553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E2F2-0A19-4E98-82BA-399564A5EBC0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20CB8-97F0-4212-AD4C-77B16F38FAE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1361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8D9BC-8F50-4CE6-B16B-085A3D778486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B821A-12EB-473D-B75A-3301E139A41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7333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401B7-106D-4269-9E79-CD156CB99087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24D43-D7E6-4070-B5DB-CA608FC8ED2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1577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3484-4B09-4A02-A1E4-8D76508D709A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CDFB4-4D32-4826-A655-2AD4FB6BF20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1043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1D553-2A23-4E7F-A147-E7514C78D027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B9102-9CE5-41DC-95CC-4133E0BC4FB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5339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46131-BB2B-4C40-A490-C84F95D889B8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FF053-77EA-4DAC-87DF-A57A7368FF3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3843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B72054-AE22-4269-883E-704267DB0618}" type="datetimeFigureOut">
              <a:rPr lang="hr-HR"/>
              <a:pPr>
                <a:defRPr/>
              </a:pPr>
              <a:t>28.4.2019.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AFE02D-B414-449B-862F-F9E55CC2321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smtClean="0"/>
              <a:t>Violina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gudački instrument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Violina</a:t>
            </a:r>
          </a:p>
        </p:txBody>
      </p:sp>
      <p:sp>
        <p:nvSpPr>
          <p:cNvPr id="307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Violina je gudački instrument sa četiri žice, i od svih gudačkih instrumenata proizvodi najviše tonove i najmanjih je dimenzija</a:t>
            </a:r>
          </a:p>
          <a:p>
            <a:r>
              <a:rPr lang="hr-HR" altLang="sr-Latn-RS" smtClean="0"/>
              <a:t>Riječ </a:t>
            </a:r>
            <a:r>
              <a:rPr lang="hr-HR" altLang="sr-Latn-RS" i="1" smtClean="0"/>
              <a:t>violina</a:t>
            </a:r>
            <a:r>
              <a:rPr lang="hr-HR" altLang="sr-Latn-RS" smtClean="0"/>
              <a:t> dolazi od latinske riječi </a:t>
            </a:r>
            <a:r>
              <a:rPr lang="hr-HR" altLang="sr-Latn-RS" i="1" smtClean="0"/>
              <a:t>vitula</a:t>
            </a:r>
            <a:r>
              <a:rPr lang="hr-HR" altLang="sr-Latn-RS" smtClean="0"/>
              <a:t> što označava žičano glazbalo</a:t>
            </a:r>
          </a:p>
          <a:p>
            <a:r>
              <a:rPr lang="hr-HR" altLang="sr-Latn-RS" smtClean="0"/>
              <a:t>Osoba koja svira violinu zove se violinist ili violinistica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smtClean="0"/>
              <a:t>Povijest violine</a:t>
            </a: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Italija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Povijest </a:t>
            </a:r>
          </a:p>
        </p:txBody>
      </p:sp>
      <p:sp>
        <p:nvSpPr>
          <p:cNvPr id="512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sr-Latn-RS" smtClean="0"/>
              <a:t>Violina je nastala u sjevernoj Italiji u ranom 16. stoljeću</a:t>
            </a:r>
          </a:p>
          <a:p>
            <a:r>
              <a:rPr lang="hr-HR" altLang="sr-Latn-RS" smtClean="0"/>
              <a:t>Najstariju dokumentiranu violinu sa četiri žice nalik modernoj, izgradio je 1555. godine Andrea Amati</a:t>
            </a:r>
          </a:p>
          <a:p>
            <a:r>
              <a:rPr lang="hr-HR" altLang="sr-Latn-RS" smtClean="0"/>
              <a:t>Postala je omiljeno glazbalo među uličnim sviračima i plemstvom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Graditelji violina</a:t>
            </a:r>
          </a:p>
        </p:txBody>
      </p:sp>
      <p:sp>
        <p:nvSpPr>
          <p:cNvPr id="614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16. – 18. stoljeće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/>
          <a:lstStyle/>
          <a:p>
            <a:r>
              <a:rPr lang="hr-HR" altLang="sr-Latn-RS" smtClean="0"/>
              <a:t>Najpoznatiji graditelji violina - Italija</a:t>
            </a:r>
          </a:p>
        </p:txBody>
      </p:sp>
      <p:sp>
        <p:nvSpPr>
          <p:cNvPr id="717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sz="2400" b="1" smtClean="0"/>
              <a:t>Amati</a:t>
            </a:r>
            <a:r>
              <a:rPr lang="hr-HR" altLang="sr-Latn-R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sr-Latn-RS" sz="2000" smtClean="0"/>
              <a:t>Andrea, Antonio, Hieronymus</a:t>
            </a:r>
            <a:r>
              <a:rPr lang="hr-HR" altLang="sr-Latn-RS" sz="2000" smtClean="0"/>
              <a:t> I</a:t>
            </a:r>
            <a:r>
              <a:rPr lang="it-IT" altLang="sr-Latn-RS" sz="2000" smtClean="0"/>
              <a:t> </a:t>
            </a:r>
            <a:r>
              <a:rPr lang="hr-HR" altLang="sr-Latn-RS" sz="2000" smtClean="0"/>
              <a:t>, </a:t>
            </a:r>
            <a:r>
              <a:rPr lang="it-IT" altLang="sr-Latn-RS" sz="2000" smtClean="0"/>
              <a:t>Nicolo, Hieronymus II</a:t>
            </a:r>
            <a:endParaRPr lang="hr-HR" altLang="sr-Latn-RS" sz="2000" smtClean="0"/>
          </a:p>
          <a:p>
            <a:pPr>
              <a:lnSpc>
                <a:spcPct val="90000"/>
              </a:lnSpc>
            </a:pPr>
            <a:r>
              <a:rPr lang="hr-HR" altLang="sr-Latn-RS" sz="2400" b="1" smtClean="0"/>
              <a:t>Guarneri</a:t>
            </a:r>
            <a:endParaRPr lang="hr-HR" altLang="sr-Latn-RS" sz="2400" smtClean="0"/>
          </a:p>
          <a:p>
            <a:pPr lvl="1">
              <a:lnSpc>
                <a:spcPct val="90000"/>
              </a:lnSpc>
            </a:pPr>
            <a:r>
              <a:rPr lang="it-IT" altLang="sr-Latn-RS" sz="2000" smtClean="0"/>
              <a:t>Andrea, Pietro od Mantove, Giuseppe (Joseph filius Andreae), Pietro Mlečanin i Giuseppe (del Gesu)</a:t>
            </a:r>
            <a:endParaRPr lang="hr-HR" altLang="sr-Latn-RS" sz="2000" smtClean="0"/>
          </a:p>
          <a:p>
            <a:pPr>
              <a:lnSpc>
                <a:spcPct val="90000"/>
              </a:lnSpc>
            </a:pPr>
            <a:r>
              <a:rPr lang="hr-HR" altLang="sr-Latn-RS" sz="2400" b="1" smtClean="0"/>
              <a:t>Stradivari</a:t>
            </a:r>
            <a:r>
              <a:rPr lang="hr-HR" altLang="sr-Latn-R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hr-HR" altLang="sr-Latn-RS" sz="2000" smtClean="0"/>
              <a:t>iz Cremone</a:t>
            </a:r>
          </a:p>
          <a:p>
            <a:pPr>
              <a:lnSpc>
                <a:spcPct val="90000"/>
              </a:lnSpc>
            </a:pPr>
            <a:r>
              <a:rPr lang="hr-HR" altLang="sr-Latn-RS" sz="2400" b="1" smtClean="0"/>
              <a:t>Gagliano</a:t>
            </a:r>
            <a:r>
              <a:rPr lang="hr-HR" altLang="sr-Latn-R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it-IT" altLang="sr-Latn-RS" sz="2000" smtClean="0"/>
              <a:t>Alessandro, Nicolo I i Ferdinand</a:t>
            </a:r>
            <a:endParaRPr lang="hr-HR" altLang="sr-Latn-RS" sz="2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Poznati hrvatski graditelji violina</a:t>
            </a:r>
          </a:p>
        </p:txBody>
      </p:sp>
      <p:sp>
        <p:nvSpPr>
          <p:cNvPr id="819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mtClean="0"/>
              <a:t>Ivan Hus</a:t>
            </a:r>
          </a:p>
          <a:p>
            <a:r>
              <a:rPr lang="hr-HR" altLang="sr-Latn-RS" smtClean="0"/>
              <a:t>Franjo Šnajder</a:t>
            </a:r>
          </a:p>
          <a:p>
            <a:r>
              <a:rPr lang="hr-HR" altLang="sr-Latn-RS" smtClean="0"/>
              <a:t>Rudolf Sloković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103</Words>
  <Application>Microsoft Office PowerPoint</Application>
  <PresentationFormat>Prikaz na zaslonu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tema</vt:lpstr>
      <vt:lpstr>Violina</vt:lpstr>
      <vt:lpstr>Violina</vt:lpstr>
      <vt:lpstr>Povijest violine</vt:lpstr>
      <vt:lpstr>Povijest </vt:lpstr>
      <vt:lpstr>Graditelji violina</vt:lpstr>
      <vt:lpstr>Najpoznatiji graditelji violina - Italija</vt:lpstr>
      <vt:lpstr>Poznati hrvatski graditelji violina</vt:lpstr>
    </vt:vector>
  </TitlesOfParts>
  <Company>vlatka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Violina</dc:title>
  <dc:creator>vlatka</dc:creator>
  <cp:lastModifiedBy>Bakarići</cp:lastModifiedBy>
  <cp:revision>3</cp:revision>
  <dcterms:created xsi:type="dcterms:W3CDTF">2014-01-02T16:11:12Z</dcterms:created>
  <dcterms:modified xsi:type="dcterms:W3CDTF">2019-04-28T12:08:21Z</dcterms:modified>
</cp:coreProperties>
</file>